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76" r:id="rId4"/>
    <p:sldId id="273" r:id="rId5"/>
    <p:sldId id="260" r:id="rId6"/>
    <p:sldId id="261" r:id="rId7"/>
    <p:sldId id="274" r:id="rId8"/>
    <p:sldId id="266" r:id="rId9"/>
    <p:sldId id="263" r:id="rId10"/>
    <p:sldId id="264" r:id="rId11"/>
    <p:sldId id="265" r:id="rId12"/>
    <p:sldId id="277" r:id="rId13"/>
    <p:sldId id="279" r:id="rId14"/>
    <p:sldId id="280" r:id="rId15"/>
    <p:sldId id="282" r:id="rId16"/>
    <p:sldId id="267" r:id="rId17"/>
    <p:sldId id="268" r:id="rId18"/>
    <p:sldId id="269" r:id="rId19"/>
    <p:sldId id="262" r:id="rId20"/>
    <p:sldId id="270" r:id="rId21"/>
    <p:sldId id="271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600"/>
    <a:srgbClr val="EA7235"/>
    <a:srgbClr val="08F0E2"/>
    <a:srgbClr val="236EB4"/>
    <a:srgbClr val="191B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7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6273C-627A-41E3-8D6D-2A3359E6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B9388-1C72-410B-A8FC-CD5C4A67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117B14-BAB3-4551-B042-F6257750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2B345-6103-4D02-8670-90369490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C4782-FA82-45C0-9F04-E8B856DF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0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5A30A-7EDC-4A0F-A68C-75AD379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176E11-6318-41CD-A38E-C6273459C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85EE02-A81D-432F-A5FA-1724FBAD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ED6C6-D4F5-4F9B-B81B-81B49285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AEC5C-3EC6-4DBE-9B77-68F88158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8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351420-6291-473A-A0A9-527A9D379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81A223-B065-431F-A5BA-C62A438D5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5D3F1-BF20-455A-A5C3-BEA5DF4D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A8F52-A653-4312-830A-C9C16C2A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A3230A-9081-4BFB-86E8-0D5031F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3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6CD36-6307-4EF2-807C-A477862B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E973AF-2DAC-4E39-885D-C4C91AA1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40A5E-4CA6-4092-8F3A-531AAB02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D9160-5214-4E7B-871B-3A798E10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B7699-A19F-4438-BEDE-4AC5640F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4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8DB60-307D-4398-90E0-98C04DF5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6F6FBC-37B7-4B5A-863B-7FF4124FD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21168-A0EC-4DB2-BF5D-D7D12017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ADA41-5047-43E0-8E72-92DC6A5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5A5611-815E-429D-858C-CB961F02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5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ECEEE-642B-4290-8076-D75EF5D5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55CCA-9EA5-4FC6-9904-66B0B6CB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FD22CE-1FE5-4999-AC9F-A4F3CDED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44D5D6-8C39-410E-9B7F-CD2A6ADE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30737B-6BE3-4A2E-8F02-4CC5725E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270F03-3CD9-4BB6-A432-277BA62E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8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FB5DC-0068-4082-867F-93A69571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49201-94A4-40C1-9F72-E6F697D4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598C6-8C67-45A4-AA6E-88949F4D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8C8972-B2ED-4EED-87E9-1CC47ACDD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1C969D7-2210-4496-829A-01EE59D26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2D3CAF-3AD4-4517-BF43-4F075C85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1D054-A4B9-43BD-BDE1-06F59782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290E94-A907-4C80-8109-BA709199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23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F01A9-8B64-466C-BEBD-59C1479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071E0E-3885-46EA-A408-BBC0376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571E5-CD97-4579-8122-8155CD02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4B7161-4B4B-4EDA-BC75-3094FC05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18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10A14D5-43DA-4B16-846A-55F96DA8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B92191-9A40-416C-996D-84CA6C48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4F2B84-6F8F-4570-BB52-6AF7B789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2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0D32A-5B80-4F53-8A8C-42BA1208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96AB24-2595-4FEA-A694-1454CCC7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3505FE-0B78-4580-932B-829D93D1E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8345C0-BBB0-410C-A072-8BC97F60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C94891-1351-4F0F-A67F-5128092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40F575-F346-4BE6-901D-F04F319C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CB686-E118-44FA-95DA-CC39E1F2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3373D1-152A-464F-B650-45E063741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8AE1D9-44D1-4459-BD13-355A254E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525C8-3361-4F0D-8A15-974407A3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D6713D-AE7A-483F-A461-F3373886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5897F4-8AEC-4392-AA1F-3DC63892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0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C8A6E9-24DD-4BA1-9DB9-CC983451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B91C6A-B72D-4CE8-8CB4-C9922E5D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F5283C-D6AB-4649-BC1C-77700D5B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16042-611F-448E-89E5-DFAFCC921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2EFAD-6F5C-4C8B-B9A0-AA7AF556F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12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DF3BA3A-D99D-4D81-985E-F0A0930CA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621355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73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Charte graphique</a:t>
            </a:r>
          </a:p>
        </p:txBody>
      </p:sp>
    </p:spTree>
    <p:extLst>
      <p:ext uri="{BB962C8B-B14F-4D97-AF65-F5344CB8AC3E}">
        <p14:creationId xmlns:p14="http://schemas.microsoft.com/office/powerpoint/2010/main" val="204845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UI Kit</a:t>
            </a:r>
          </a:p>
        </p:txBody>
      </p:sp>
    </p:spTree>
    <p:extLst>
      <p:ext uri="{BB962C8B-B14F-4D97-AF65-F5344CB8AC3E}">
        <p14:creationId xmlns:p14="http://schemas.microsoft.com/office/powerpoint/2010/main" val="332576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Vidéo d’introduction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75C8D1-C65C-4BDD-A10E-EA2BD1D8AE39}"/>
              </a:ext>
            </a:extLst>
          </p:cNvPr>
          <p:cNvSpPr txBox="1"/>
          <p:nvPr/>
        </p:nvSpPr>
        <p:spPr>
          <a:xfrm>
            <a:off x="3226260" y="2426488"/>
            <a:ext cx="67222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Directement sur la page d’accueil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Sous-titrée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Doublée en langue des signe par l’interprète</a:t>
            </a:r>
          </a:p>
        </p:txBody>
      </p:sp>
    </p:spTree>
    <p:extLst>
      <p:ext uri="{BB962C8B-B14F-4D97-AF65-F5344CB8AC3E}">
        <p14:creationId xmlns:p14="http://schemas.microsoft.com/office/powerpoint/2010/main" val="1628324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Interview – retour de l’utilisateur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7CDC12-8CCB-4EC4-BCDD-C585EC8F99FD}"/>
              </a:ext>
            </a:extLst>
          </p:cNvPr>
          <p:cNvSpPr txBox="1"/>
          <p:nvPr/>
        </p:nvSpPr>
        <p:spPr>
          <a:xfrm>
            <a:off x="3024109" y="1621144"/>
            <a:ext cx="659482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Article consacré entièrement à cet échange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Entretien d’une heure avec le directeur du centre de formation Visuel-LSF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Soutenu par </a:t>
            </a:r>
            <a:r>
              <a:rPr lang="fr-FR" sz="2800" dirty="0" err="1"/>
              <a:t>Onlineformapro</a:t>
            </a:r>
            <a:endParaRPr lang="fr-FR" sz="2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38384-4A18-44AA-A02B-ABF2A59F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74" y="3408744"/>
            <a:ext cx="4121791" cy="30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41155E2-91B2-4427-904E-58E36A3B0210}"/>
              </a:ext>
            </a:extLst>
          </p:cNvPr>
          <p:cNvSpPr txBox="1"/>
          <p:nvPr/>
        </p:nvSpPr>
        <p:spPr>
          <a:xfrm>
            <a:off x="4195271" y="1387956"/>
            <a:ext cx="433913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9A93A8E-97CA-42CB-8DB5-01BB1CDB957B}"/>
              </a:ext>
            </a:extLst>
          </p:cNvPr>
          <p:cNvSpPr/>
          <p:nvPr/>
        </p:nvSpPr>
        <p:spPr>
          <a:xfrm>
            <a:off x="3523137" y="3210790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B62A0E-33E3-4F8C-9881-40EF761AB1F9}"/>
              </a:ext>
            </a:extLst>
          </p:cNvPr>
          <p:cNvSpPr/>
          <p:nvPr/>
        </p:nvSpPr>
        <p:spPr>
          <a:xfrm>
            <a:off x="8762176" y="3210789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A48B70-9AC3-4CF4-A717-D139BBD40BF4}"/>
              </a:ext>
            </a:extLst>
          </p:cNvPr>
          <p:cNvCxnSpPr/>
          <p:nvPr/>
        </p:nvCxnSpPr>
        <p:spPr>
          <a:xfrm flipV="1">
            <a:off x="8863776" y="3635374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C830C09-594F-4069-8225-EA3F9B821DA7}"/>
              </a:ext>
            </a:extLst>
          </p:cNvPr>
          <p:cNvSpPr/>
          <p:nvPr/>
        </p:nvSpPr>
        <p:spPr>
          <a:xfrm>
            <a:off x="9071739" y="3314699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863017-3107-4BAC-89D7-1874201DED24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</p:spTree>
    <p:extLst>
      <p:ext uri="{BB962C8B-B14F-4D97-AF65-F5344CB8AC3E}">
        <p14:creationId xmlns:p14="http://schemas.microsoft.com/office/powerpoint/2010/main" val="1668663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9A93A8E-97CA-42CB-8DB5-01BB1CDB957B}"/>
              </a:ext>
            </a:extLst>
          </p:cNvPr>
          <p:cNvSpPr/>
          <p:nvPr/>
        </p:nvSpPr>
        <p:spPr>
          <a:xfrm>
            <a:off x="3523137" y="3483918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B62A0E-33E3-4F8C-9881-40EF761AB1F9}"/>
              </a:ext>
            </a:extLst>
          </p:cNvPr>
          <p:cNvSpPr/>
          <p:nvPr/>
        </p:nvSpPr>
        <p:spPr>
          <a:xfrm>
            <a:off x="8762176" y="3483917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A48B70-9AC3-4CF4-A717-D139BBD40BF4}"/>
              </a:ext>
            </a:extLst>
          </p:cNvPr>
          <p:cNvCxnSpPr/>
          <p:nvPr/>
        </p:nvCxnSpPr>
        <p:spPr>
          <a:xfrm flipV="1">
            <a:off x="8863776" y="3908502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C830C09-594F-4069-8225-EA3F9B821DA7}"/>
              </a:ext>
            </a:extLst>
          </p:cNvPr>
          <p:cNvSpPr/>
          <p:nvPr/>
        </p:nvSpPr>
        <p:spPr>
          <a:xfrm>
            <a:off x="9071739" y="3587827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19CA41-FD98-43A8-AF02-482C9FA8CEB8}"/>
              </a:ext>
            </a:extLst>
          </p:cNvPr>
          <p:cNvSpPr txBox="1"/>
          <p:nvPr/>
        </p:nvSpPr>
        <p:spPr>
          <a:xfrm>
            <a:off x="3777072" y="3441197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LSF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7C64F2-2982-407D-965F-A2FEEF46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1" y="4388167"/>
            <a:ext cx="1128451" cy="15814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B42330-BC28-4A02-B063-AFBB6BC0A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02" y="4388167"/>
            <a:ext cx="980188" cy="15402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081E698-1FB8-41F6-B745-C883BE2F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4" y="4330246"/>
            <a:ext cx="1004898" cy="16144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13CFCBD-6F7E-41FA-B4D9-0E25815469CB}"/>
              </a:ext>
            </a:extLst>
          </p:cNvPr>
          <p:cNvSpPr/>
          <p:nvPr/>
        </p:nvSpPr>
        <p:spPr>
          <a:xfrm>
            <a:off x="5583635" y="5657850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5FB80F-8EFD-4515-94F0-08CDF15678D7}"/>
              </a:ext>
            </a:extLst>
          </p:cNvPr>
          <p:cNvSpPr/>
          <p:nvPr/>
        </p:nvSpPr>
        <p:spPr>
          <a:xfrm>
            <a:off x="6806137" y="5525146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7FC954-624C-4D30-B4FF-FC1CC2470762}"/>
              </a:ext>
            </a:extLst>
          </p:cNvPr>
          <p:cNvSpPr/>
          <p:nvPr/>
        </p:nvSpPr>
        <p:spPr>
          <a:xfrm>
            <a:off x="7789005" y="5559761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0AB63A6-B148-4E66-9509-54407AA8357A}"/>
              </a:ext>
            </a:extLst>
          </p:cNvPr>
          <p:cNvSpPr txBox="1"/>
          <p:nvPr/>
        </p:nvSpPr>
        <p:spPr>
          <a:xfrm>
            <a:off x="3489037" y="1296803"/>
            <a:ext cx="862958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Police de caractère créée spécialement pour l’occasion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7999826-826B-47F8-87A0-3984D0AA91C3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</p:spTree>
    <p:extLst>
      <p:ext uri="{BB962C8B-B14F-4D97-AF65-F5344CB8AC3E}">
        <p14:creationId xmlns:p14="http://schemas.microsoft.com/office/powerpoint/2010/main" val="2125939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9883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Maquette</a:t>
            </a:r>
          </a:p>
        </p:txBody>
      </p:sp>
    </p:spTree>
    <p:extLst>
      <p:ext uri="{BB962C8B-B14F-4D97-AF65-F5344CB8AC3E}">
        <p14:creationId xmlns:p14="http://schemas.microsoft.com/office/powerpoint/2010/main" val="291676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72383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Normes et législations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03131E-C30C-465E-8EE2-3A7CB1D7A971}"/>
              </a:ext>
            </a:extLst>
          </p:cNvPr>
          <p:cNvSpPr txBox="1"/>
          <p:nvPr/>
        </p:nvSpPr>
        <p:spPr>
          <a:xfrm>
            <a:off x="2893671" y="2762545"/>
            <a:ext cx="8325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Mentions légales</a:t>
            </a:r>
          </a:p>
          <a:p>
            <a:r>
              <a:rPr lang="fr-FR" sz="2800" dirty="0"/>
              <a:t>Crédits</a:t>
            </a:r>
          </a:p>
        </p:txBody>
      </p:sp>
    </p:spTree>
    <p:extLst>
      <p:ext uri="{BB962C8B-B14F-4D97-AF65-F5344CB8AC3E}">
        <p14:creationId xmlns:p14="http://schemas.microsoft.com/office/powerpoint/2010/main" val="406042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31B4BD8-92FE-48B5-A6ED-2CCBC64B3C4A}"/>
              </a:ext>
            </a:extLst>
          </p:cNvPr>
          <p:cNvSpPr txBox="1"/>
          <p:nvPr/>
        </p:nvSpPr>
        <p:spPr>
          <a:xfrm>
            <a:off x="4127993" y="1898641"/>
            <a:ext cx="3936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ccessibilit</a:t>
            </a:r>
            <a:r>
              <a:rPr lang="fr-FR" sz="4400" kern="1800" spc="600" dirty="0"/>
              <a:t>é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5F894EE-54EB-461D-A8D6-8F04C7712458}"/>
              </a:ext>
            </a:extLst>
          </p:cNvPr>
          <p:cNvCxnSpPr/>
          <p:nvPr/>
        </p:nvCxnSpPr>
        <p:spPr>
          <a:xfrm>
            <a:off x="4603173" y="2763982"/>
            <a:ext cx="289906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D5AF80-A3E9-4ED4-98C4-195D9FAFE787}"/>
              </a:ext>
            </a:extLst>
          </p:cNvPr>
          <p:cNvCxnSpPr/>
          <p:nvPr/>
        </p:nvCxnSpPr>
        <p:spPr>
          <a:xfrm>
            <a:off x="4598411" y="2533001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C41DF78-A9F7-4E95-929D-61989F85F274}"/>
              </a:ext>
            </a:extLst>
          </p:cNvPr>
          <p:cNvCxnSpPr/>
          <p:nvPr/>
        </p:nvCxnSpPr>
        <p:spPr>
          <a:xfrm>
            <a:off x="7502236" y="2533000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EF43DF6-9B27-41C8-9E08-698BDC6AC521}"/>
              </a:ext>
            </a:extLst>
          </p:cNvPr>
          <p:cNvSpPr txBox="1"/>
          <p:nvPr/>
        </p:nvSpPr>
        <p:spPr>
          <a:xfrm>
            <a:off x="4929110" y="2763981"/>
            <a:ext cx="233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kern="1800" spc="600" dirty="0"/>
              <a:t>11 lettres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5CA50D8-F86F-4A02-8FF4-CAAFC4AB60FA}"/>
              </a:ext>
            </a:extLst>
          </p:cNvPr>
          <p:cNvCxnSpPr>
            <a:stCxn id="16" idx="2"/>
          </p:cNvCxnSpPr>
          <p:nvPr/>
        </p:nvCxnSpPr>
        <p:spPr>
          <a:xfrm>
            <a:off x="6096000" y="3287201"/>
            <a:ext cx="0" cy="57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407B501-E422-41E6-9BA6-B0C0B3075DC5}"/>
              </a:ext>
            </a:extLst>
          </p:cNvPr>
          <p:cNvSpPr txBox="1"/>
          <p:nvPr/>
        </p:nvSpPr>
        <p:spPr>
          <a:xfrm>
            <a:off x="5288727" y="3860800"/>
            <a:ext cx="1614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11</a:t>
            </a:r>
            <a:r>
              <a:rPr lang="fr-FR" sz="4400" kern="1800" spc="600" dirty="0"/>
              <a:t>é</a:t>
            </a:r>
          </a:p>
        </p:txBody>
      </p:sp>
    </p:spTree>
    <p:extLst>
      <p:ext uri="{BB962C8B-B14F-4D97-AF65-F5344CB8AC3E}">
        <p14:creationId xmlns:p14="http://schemas.microsoft.com/office/powerpoint/2010/main" val="133314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Technologies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697742-2EDE-424E-8575-44620DBD2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41" y="3943265"/>
            <a:ext cx="3815167" cy="2331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BA3968-FA82-4236-889F-1FAACC376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98" y="4015947"/>
            <a:ext cx="1549528" cy="2186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2DEBC0-332E-45A3-9415-1E91252F8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425" y="1772006"/>
            <a:ext cx="1763190" cy="17631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B189462-56B9-4709-BA4D-0861EB8CA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33" y="1686755"/>
            <a:ext cx="1936030" cy="19360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9166A0-CC58-4D5C-BB99-4C889876C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32" y="1772005"/>
            <a:ext cx="1175461" cy="17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Référencement naturel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81BF07-8636-4637-85CE-E31B37280C45}"/>
              </a:ext>
            </a:extLst>
          </p:cNvPr>
          <p:cNvSpPr txBox="1"/>
          <p:nvPr/>
        </p:nvSpPr>
        <p:spPr>
          <a:xfrm>
            <a:off x="2893671" y="2762545"/>
            <a:ext cx="8325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sitemap.xml</a:t>
            </a:r>
          </a:p>
          <a:p>
            <a:r>
              <a:rPr lang="fr-FR" sz="2800" dirty="0"/>
              <a:t>robot.txt</a:t>
            </a:r>
          </a:p>
          <a:p>
            <a:r>
              <a:rPr lang="fr-FR" sz="2800" dirty="0"/>
              <a:t>balise </a:t>
            </a:r>
            <a:r>
              <a:rPr lang="fr-FR" sz="2800" dirty="0" err="1"/>
              <a:t>meta</a:t>
            </a:r>
            <a:r>
              <a:rPr lang="fr-FR" sz="2800" dirty="0"/>
              <a:t> description</a:t>
            </a:r>
          </a:p>
        </p:txBody>
      </p:sp>
    </p:spTree>
    <p:extLst>
      <p:ext uri="{BB962C8B-B14F-4D97-AF65-F5344CB8AC3E}">
        <p14:creationId xmlns:p14="http://schemas.microsoft.com/office/powerpoint/2010/main" val="425103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4D6D524-6760-48A3-BD47-90915DD5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62" y="518107"/>
            <a:ext cx="2002344" cy="208479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28DA5D-7CB8-433F-8D33-2301ACDAC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60" y="518107"/>
            <a:ext cx="1592988" cy="20862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B51A73-F3F2-49B4-BC66-A8E5488CE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55" y="3764104"/>
            <a:ext cx="2084793" cy="20847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3D85EF-2385-4C65-9381-F4754A589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58" y="2847109"/>
            <a:ext cx="5449580" cy="3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0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Objectifs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3CF200-1F22-4DAA-BD7E-C7B638B16F36}"/>
              </a:ext>
            </a:extLst>
          </p:cNvPr>
          <p:cNvSpPr txBox="1"/>
          <p:nvPr/>
        </p:nvSpPr>
        <p:spPr>
          <a:xfrm>
            <a:off x="1933353" y="2116215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a pour vocation de sensibiliser tout public sur les problématique d’ accessibilités, notamment celles liées à la surdité.</a:t>
            </a:r>
          </a:p>
          <a:p>
            <a:endParaRPr lang="fr-FR" sz="2800" dirty="0"/>
          </a:p>
          <a:p>
            <a:r>
              <a:rPr lang="fr-FR" sz="2800" dirty="0"/>
              <a:t>Il doit également répondre a un certain nombre d’exigences techniques concernant l’accessibilité.</a:t>
            </a:r>
          </a:p>
        </p:txBody>
      </p:sp>
    </p:spTree>
    <p:extLst>
      <p:ext uri="{BB962C8B-B14F-4D97-AF65-F5344CB8AC3E}">
        <p14:creationId xmlns:p14="http://schemas.microsoft.com/office/powerpoint/2010/main" val="397942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Public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592688-1F96-4BD6-BE41-E57BA563D6F5}"/>
              </a:ext>
            </a:extLst>
          </p:cNvPr>
          <p:cNvSpPr txBox="1"/>
          <p:nvPr/>
        </p:nvSpPr>
        <p:spPr>
          <a:xfrm>
            <a:off x="1933353" y="2116215"/>
            <a:ext cx="83252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est à destination de toutes personnes souhaitant en apprendre davantage sur la condition des sourds.</a:t>
            </a:r>
          </a:p>
          <a:p>
            <a:r>
              <a:rPr lang="fr-FR" sz="2800" dirty="0"/>
              <a:t>Il s’adresse également aux développeurs car il traite des détails à prendre en compte lors du développement d’un site accessible.</a:t>
            </a:r>
          </a:p>
        </p:txBody>
      </p:sp>
    </p:spTree>
    <p:extLst>
      <p:ext uri="{BB962C8B-B14F-4D97-AF65-F5344CB8AC3E}">
        <p14:creationId xmlns:p14="http://schemas.microsoft.com/office/powerpoint/2010/main" val="281926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Support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6B36DE-0A4F-4BB6-BE32-02C06B243B7F}"/>
              </a:ext>
            </a:extLst>
          </p:cNvPr>
          <p:cNvSpPr txBox="1"/>
          <p:nvPr/>
        </p:nvSpPr>
        <p:spPr>
          <a:xfrm>
            <a:off x="2893671" y="2070048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production finale doit pouvoir s’adapter au écrans classiques 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Smartphones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Tablettes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ordinateurs</a:t>
            </a:r>
          </a:p>
        </p:txBody>
      </p:sp>
    </p:spTree>
    <p:extLst>
      <p:ext uri="{BB962C8B-B14F-4D97-AF65-F5344CB8AC3E}">
        <p14:creationId xmlns:p14="http://schemas.microsoft.com/office/powerpoint/2010/main" val="171253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131425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L’équipe</a:t>
            </a: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5928C4A3-E1CF-4733-8BAB-9B337918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88386"/>
              </p:ext>
            </p:extLst>
          </p:nvPr>
        </p:nvGraphicFramePr>
        <p:xfrm>
          <a:off x="2905183" y="1223043"/>
          <a:ext cx="6381634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145">
                  <a:extLst>
                    <a:ext uri="{9D8B030D-6E8A-4147-A177-3AD203B41FA5}">
                      <a16:colId xmlns:a16="http://schemas.microsoft.com/office/drawing/2014/main" val="319670439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414380668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99662016"/>
                    </a:ext>
                  </a:extLst>
                </a:gridCol>
                <a:gridCol w="797179">
                  <a:extLst>
                    <a:ext uri="{9D8B030D-6E8A-4147-A177-3AD203B41FA5}">
                      <a16:colId xmlns:a16="http://schemas.microsoft.com/office/drawing/2014/main" val="2803716604"/>
                    </a:ext>
                  </a:extLst>
                </a:gridCol>
                <a:gridCol w="995562">
                  <a:extLst>
                    <a:ext uri="{9D8B030D-6E8A-4147-A177-3AD203B41FA5}">
                      <a16:colId xmlns:a16="http://schemas.microsoft.com/office/drawing/2014/main" val="858482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Adrien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Adam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Hervé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Nicolas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Charte graphique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UI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06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4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Zoning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6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Wireframe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04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Maquette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8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1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Création du 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26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Prototype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129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Interview / retour utilisateur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3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Vidéo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1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Dossier de conception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63370"/>
                  </a:ext>
                </a:extLst>
              </a:tr>
            </a:tbl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8DCF0523-5B64-49DF-AB75-7AC48D2F3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787" y="735761"/>
            <a:ext cx="2170895" cy="1628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73F8DA9-DD11-4DDD-A66B-C0E567E0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45" y="3870290"/>
            <a:ext cx="1395270" cy="2170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20A573-953E-4E9B-AFAA-341509016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451" y="3870290"/>
            <a:ext cx="1662161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B3B756C-CC5C-423B-B20E-ED2A7C1A2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54" y="464399"/>
            <a:ext cx="1523156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40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Arborescence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0FBB9CD-994D-4B7F-931A-E2B55A774DF2}"/>
              </a:ext>
            </a:extLst>
          </p:cNvPr>
          <p:cNvSpPr/>
          <p:nvPr/>
        </p:nvSpPr>
        <p:spPr>
          <a:xfrm>
            <a:off x="5192230" y="1541531"/>
            <a:ext cx="1807535" cy="693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C7B01DA-0641-47DB-B87C-B5D3CD5407AF}"/>
              </a:ext>
            </a:extLst>
          </p:cNvPr>
          <p:cNvSpPr/>
          <p:nvPr/>
        </p:nvSpPr>
        <p:spPr>
          <a:xfrm>
            <a:off x="1757145" y="2911172"/>
            <a:ext cx="1086258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5ABAEE-C495-4E14-993C-E857E8834723}"/>
              </a:ext>
            </a:extLst>
          </p:cNvPr>
          <p:cNvSpPr/>
          <p:nvPr/>
        </p:nvSpPr>
        <p:spPr>
          <a:xfrm>
            <a:off x="9347504" y="2890916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3D3F1A6-D438-4538-8629-DFA3B1C38C66}"/>
              </a:ext>
            </a:extLst>
          </p:cNvPr>
          <p:cNvSpPr/>
          <p:nvPr/>
        </p:nvSpPr>
        <p:spPr>
          <a:xfrm>
            <a:off x="8082625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10D96F0-7167-4E8E-8C9B-8D3231C37441}"/>
              </a:ext>
            </a:extLst>
          </p:cNvPr>
          <p:cNvSpPr/>
          <p:nvPr/>
        </p:nvSpPr>
        <p:spPr>
          <a:xfrm>
            <a:off x="6817746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16A9D83-169A-4D5E-8AF9-43BA364FFCBA}"/>
              </a:ext>
            </a:extLst>
          </p:cNvPr>
          <p:cNvSpPr/>
          <p:nvPr/>
        </p:nvSpPr>
        <p:spPr>
          <a:xfrm>
            <a:off x="5552323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4988FB-F4F0-42F1-AEDA-1671D94511AD}"/>
              </a:ext>
            </a:extLst>
          </p:cNvPr>
          <p:cNvSpPr/>
          <p:nvPr/>
        </p:nvSpPr>
        <p:spPr>
          <a:xfrm>
            <a:off x="4286899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97D59F-8B59-4716-B20F-2CDC76465216}"/>
              </a:ext>
            </a:extLst>
          </p:cNvPr>
          <p:cNvSpPr/>
          <p:nvPr/>
        </p:nvSpPr>
        <p:spPr>
          <a:xfrm>
            <a:off x="3021475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48E35B-25AD-48F7-935F-F32B551ED57B}"/>
              </a:ext>
            </a:extLst>
          </p:cNvPr>
          <p:cNvSpPr txBox="1"/>
          <p:nvPr/>
        </p:nvSpPr>
        <p:spPr>
          <a:xfrm>
            <a:off x="5372434" y="1714486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d’accueil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737AFD3-BA3C-41B0-A897-954588C896E5}"/>
              </a:ext>
            </a:extLst>
          </p:cNvPr>
          <p:cNvSpPr txBox="1"/>
          <p:nvPr/>
        </p:nvSpPr>
        <p:spPr>
          <a:xfrm>
            <a:off x="1916111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88FBED8-AA5C-4060-83C6-4D2BAF8E5E4C}"/>
              </a:ext>
            </a:extLst>
          </p:cNvPr>
          <p:cNvSpPr txBox="1"/>
          <p:nvPr/>
        </p:nvSpPr>
        <p:spPr>
          <a:xfrm>
            <a:off x="571031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9C5174-6EF6-440C-8CDC-46CE9B9C1070}"/>
              </a:ext>
            </a:extLst>
          </p:cNvPr>
          <p:cNvSpPr txBox="1"/>
          <p:nvPr/>
        </p:nvSpPr>
        <p:spPr>
          <a:xfrm>
            <a:off x="444615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142B076-C411-409A-A32F-C26E2614206B}"/>
              </a:ext>
            </a:extLst>
          </p:cNvPr>
          <p:cNvSpPr txBox="1"/>
          <p:nvPr/>
        </p:nvSpPr>
        <p:spPr>
          <a:xfrm>
            <a:off x="3179468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3AA2644-617E-46AE-A2D8-F456D104124D}"/>
              </a:ext>
            </a:extLst>
          </p:cNvPr>
          <p:cNvSpPr txBox="1"/>
          <p:nvPr/>
        </p:nvSpPr>
        <p:spPr>
          <a:xfrm>
            <a:off x="6859106" y="3105834"/>
            <a:ext cx="10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mentions</a:t>
            </a:r>
          </a:p>
          <a:p>
            <a:r>
              <a:rPr lang="fr-FR" dirty="0"/>
              <a:t>légales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F85FDA-0D05-43CE-AFC9-FB1A1EC45333}"/>
              </a:ext>
            </a:extLst>
          </p:cNvPr>
          <p:cNvSpPr txBox="1"/>
          <p:nvPr/>
        </p:nvSpPr>
        <p:spPr>
          <a:xfrm>
            <a:off x="8212485" y="3224078"/>
            <a:ext cx="81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crédits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F86F89-374B-4610-AE8F-7A2D7A81B512}"/>
              </a:ext>
            </a:extLst>
          </p:cNvPr>
          <p:cNvSpPr txBox="1"/>
          <p:nvPr/>
        </p:nvSpPr>
        <p:spPr>
          <a:xfrm>
            <a:off x="9390337" y="3224078"/>
            <a:ext cx="10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propos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3C45FA1-086A-42D6-9616-CD9137A1B905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flipH="1">
            <a:off x="2300274" y="2235063"/>
            <a:ext cx="37957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7669E2D-77D3-4291-AD8B-5608619F407B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6095998" y="2235063"/>
            <a:ext cx="3795182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B14F863-5239-407C-95A1-DCFF0E60D2B8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6095998" y="2235063"/>
            <a:ext cx="1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AF9500DB-8355-4322-A6C7-E2C57B356F17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565151" y="2235063"/>
            <a:ext cx="2530847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FA575C0-413B-4BFC-BCAD-E759DEB67072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 flipH="1">
            <a:off x="4830575" y="2235063"/>
            <a:ext cx="1265423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A8935C-D3EC-47EC-BE20-074A503D5A14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6095998" y="2235063"/>
            <a:ext cx="12654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A972104-287E-43BE-B30A-32287F42E26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5998" y="2235063"/>
            <a:ext cx="2346174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12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FB6B3858-3B93-4D2D-9D29-BA1FFF04ACF9}"/>
              </a:ext>
            </a:extLst>
          </p:cNvPr>
          <p:cNvSpPr/>
          <p:nvPr/>
        </p:nvSpPr>
        <p:spPr>
          <a:xfrm>
            <a:off x="7048576" y="3264511"/>
            <a:ext cx="2650603" cy="2650603"/>
          </a:xfrm>
          <a:prstGeom prst="ellipse">
            <a:avLst/>
          </a:prstGeom>
          <a:solidFill>
            <a:srgbClr val="236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B8D892F-67FB-447E-8F6F-8A2E67E3D543}"/>
              </a:ext>
            </a:extLst>
          </p:cNvPr>
          <p:cNvSpPr/>
          <p:nvPr/>
        </p:nvSpPr>
        <p:spPr>
          <a:xfrm>
            <a:off x="4186175" y="2773889"/>
            <a:ext cx="2650603" cy="2650603"/>
          </a:xfrm>
          <a:prstGeom prst="ellipse">
            <a:avLst/>
          </a:prstGeom>
          <a:solidFill>
            <a:srgbClr val="08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Planche de tendance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62CD53-0699-41FA-9725-9EA1F16CE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15" y="1517428"/>
            <a:ext cx="4745181" cy="21254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9509E5B-A1C1-4CF1-AC2C-41743C0A3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17" y="134513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81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269</Words>
  <Application>Microsoft Office PowerPoint</Application>
  <PresentationFormat>Grand écran</PresentationFormat>
  <Paragraphs>93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95</cp:revision>
  <dcterms:created xsi:type="dcterms:W3CDTF">2021-04-15T11:59:55Z</dcterms:created>
  <dcterms:modified xsi:type="dcterms:W3CDTF">2021-05-20T07:25:25Z</dcterms:modified>
</cp:coreProperties>
</file>